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CC2"/>
    <a:srgbClr val="E77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9"/>
    <p:restoredTop sz="94648"/>
  </p:normalViewPr>
  <p:slideViewPr>
    <p:cSldViewPr snapToGrid="0" snapToObjects="1">
      <p:cViewPr>
        <p:scale>
          <a:sx n="74" d="100"/>
          <a:sy n="74" d="100"/>
        </p:scale>
        <p:origin x="244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86452-5313-2A4D-B52C-AFB842333F1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F043F-9969-854B-B777-461B5EA3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1978"/>
          <a:stretch/>
        </p:blipFill>
        <p:spPr>
          <a:xfrm>
            <a:off x="219837" y="111700"/>
            <a:ext cx="2501871" cy="1968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1795"/>
          <a:stretch/>
        </p:blipFill>
        <p:spPr>
          <a:xfrm>
            <a:off x="176069" y="2120062"/>
            <a:ext cx="2508345" cy="1969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8449" y="1325852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8449" y="3339151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14646"/>
          <a:stretch/>
        </p:blipFill>
        <p:spPr>
          <a:xfrm>
            <a:off x="176069" y="4129420"/>
            <a:ext cx="2427282" cy="2269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8448" y="5733806"/>
            <a:ext cx="92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</a:t>
            </a:r>
            <a:endParaRPr lang="en-US" dirty="0"/>
          </a:p>
        </p:txBody>
      </p:sp>
      <p:pic>
        <p:nvPicPr>
          <p:cNvPr id="1026" name="Picture 2" descr="https://lh6.googleusercontent.com/LVqIXQzqEuyiChBmKQ-mnIXeq91u4aQjz1C9DDPbKAUyuZZ7BL7V9xjpy6HXDumtEhx7XDs5vr-adOISjrAB6TBny16cTNWwIzQpqKhKmbCQcfOVcAJrwVKVRNYYqpILxwb4Wg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22"/>
          <a:stretch/>
        </p:blipFill>
        <p:spPr bwMode="auto">
          <a:xfrm>
            <a:off x="1996655" y="-184666"/>
            <a:ext cx="2268517" cy="573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6069" y="6174189"/>
            <a:ext cx="3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61532" y="6174189"/>
            <a:ext cx="3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pic>
        <p:nvPicPr>
          <p:cNvPr id="32" name="Picture 2" descr="https://lh6.googleusercontent.com/LVqIXQzqEuyiChBmKQ-mnIXeq91u4aQjz1C9DDPbKAUyuZZ7BL7V9xjpy6HXDumtEhx7XDs5vr-adOISjrAB6TBny16cTNWwIzQpqKhKmbCQcfOVcAJrwVKVRNYYqpILxwb4Wg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-210"/>
          <a:stretch/>
        </p:blipFill>
        <p:spPr bwMode="auto">
          <a:xfrm>
            <a:off x="2861532" y="573759"/>
            <a:ext cx="8621419" cy="59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Wellesley College</dc:creator>
  <cp:lastModifiedBy>Wellesley College</cp:lastModifiedBy>
  <cp:revision>13</cp:revision>
  <dcterms:created xsi:type="dcterms:W3CDTF">2020-08-12T15:21:02Z</dcterms:created>
  <dcterms:modified xsi:type="dcterms:W3CDTF">2020-10-25T21:58:40Z</dcterms:modified>
</cp:coreProperties>
</file>